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59" r:id="rId9"/>
    <p:sldId id="258" r:id="rId10"/>
    <p:sldId id="25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6"/>
    <p:restoredTop sz="94586"/>
  </p:normalViewPr>
  <p:slideViewPr>
    <p:cSldViewPr snapToGrid="0" snapToObjects="1">
      <p:cViewPr varScale="1">
        <p:scale>
          <a:sx n="67" d="100"/>
          <a:sy n="67" d="100"/>
        </p:scale>
        <p:origin x="17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834A1-30DC-FB4C-932D-56A135550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E0F2A9-5D50-C943-B829-E8381DE4CA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AAC5F-59C6-7244-87D6-13B0BA68A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D4F91-23FE-6D44-8CF0-AE43E62FD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3AFA6-CC6E-AD44-8E96-063006E16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11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4B024-B831-7D4C-8A2C-1B53FB549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854D6C-1BB0-1146-9033-32F6F30E7F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EFFBB-EA72-534D-91BE-98AF13653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BC33B-9530-BA4B-8F17-4A36CDEAA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B7164-32F5-9B4D-AD97-A448FDADA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05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419841-E8F2-4D44-933F-B9317BD4DA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B142C0-A0B5-354C-9C41-B3579AE90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6E5CC-9CA0-4F4D-8797-62F79E5A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4F6E7-A1FD-944D-AB75-7A9F2C2F7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4500B-0AE9-9547-89CD-80D254F06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730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B780D-7F20-1D4A-99C7-5759F3847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6D8FF-454E-F84F-B6B8-D4D8436E2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4B36E-B8AF-684B-B7A4-71C09FE93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8A501-FB7B-B448-BBA2-34DB8D5F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28B0D-F866-F045-BAA1-A78DB4A47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324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6374-3699-F843-9A24-5EFA2F112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36AEE-32A0-BF45-B08B-DF6721063F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FBCD-671C-5243-AC69-D2C90BA5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12E01-DD34-7643-B56A-0F7EEB79D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E501D-A67F-2D4E-8F41-02AE9B3BF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98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9D079-E64F-A34F-B776-D83767951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B73B7-5A58-9A4D-B4B8-4E085D2DA4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D74E2-3632-D246-8539-4A4CC9DCA4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92CF7-C280-EF4D-A568-845B6FDB5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8BD33-B684-DC49-AA72-3B3390DBE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EDE32-41C3-DE4F-8553-09A61B29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738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5FF0E-1C6A-E241-B3F7-2C24A1087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54014B-60F7-CB43-A5F2-BEB387565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419D3-B683-0545-94D1-340236E7E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D1E739-5C87-2B4F-853D-9BB29FFC52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C4E426-BBE8-8A40-A2D6-FA80956096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8B434E-5C3E-4449-81A2-FE4D64AD4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3B0158-C4ED-E847-937B-B36625F0B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7822B2-C74C-A34A-ABA0-15999FB6C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93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2E5D7-99CD-A94A-A204-34643992F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BA346D-9D39-E448-8FB4-46842B57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420462-9354-8943-9D75-BB1F96783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86492-A9FF-424E-B327-A78812E45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1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6599CB-4F36-2444-BCDC-C6886ADF6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D57B82-9768-024B-BD61-B100A2E43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5C72A-68E7-F449-B296-AFE930866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8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6ED2E-FCF0-364B-8A03-C7BF5F11A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D99C6-AEB2-954C-A034-7BDC4DCB5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5272E-5E2A-1840-ADCA-86BF7BAF5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C5AFE4-339E-654F-8548-7F5FBD4A1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F12C16-EBED-B744-B4CF-4CC7FDCB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5FA69-5A37-7645-A11F-6CFB34C70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73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CED7B-1E6A-2141-ADB9-48FD51E3F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1E01A7-43CA-474F-AA6F-AF963575D2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098C49-4CA0-6044-B0ED-F9181D66C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5D1EE8-1044-764C-ACAB-6161E871D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DA497B-F04E-5549-8A8B-5A3538296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7C58D-AF67-C840-9DD4-D03316EAE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5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9E0166-0402-DF4C-9C0B-6C75AC3E0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4FED2-B724-7846-B25F-F43C797E0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9A565-EA01-C34D-8543-80BC2C61B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862AE-E737-154A-8415-9F00D72C11A0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73E0A-F61B-E64F-8426-1119071CDB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8D6E1-34EC-DE47-B079-1E7AB981EC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CB1406-9FFE-1849-B892-C0589CAE1C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78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ECA4-B0F6-A746-BC61-A5E12083E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950" y="361949"/>
            <a:ext cx="9144000" cy="1033463"/>
          </a:xfrm>
        </p:spPr>
        <p:txBody>
          <a:bodyPr/>
          <a:lstStyle/>
          <a:p>
            <a:r>
              <a:rPr lang="en-US" b="1" dirty="0"/>
              <a:t>IT’S A BLOG!</a:t>
            </a:r>
          </a:p>
        </p:txBody>
      </p:sp>
    </p:spTree>
    <p:extLst>
      <p:ext uri="{BB962C8B-B14F-4D97-AF65-F5344CB8AC3E}">
        <p14:creationId xmlns:p14="http://schemas.microsoft.com/office/powerpoint/2010/main" val="2357254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A7530-8E2F-0742-9AFE-18A570B7B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E241B-9A6C-9E4B-9EB4-192BF8AA1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http://localhost:9991/images/adrienne.jpeg">
            <a:extLst>
              <a:ext uri="{FF2B5EF4-FFF2-40B4-BE49-F238E27FC236}">
                <a16:creationId xmlns:a16="http://schemas.microsoft.com/office/drawing/2014/main" id="{F88F09E5-3BB4-464F-8649-FB939582D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3788" y="3696788"/>
            <a:ext cx="3161211" cy="316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8483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ECA4-B0F6-A746-BC61-A5E12083E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950" y="361949"/>
            <a:ext cx="9144000" cy="1033463"/>
          </a:xfrm>
        </p:spPr>
        <p:txBody>
          <a:bodyPr/>
          <a:lstStyle/>
          <a:p>
            <a:r>
              <a:rPr lang="en-US" b="1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2211657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ECA4-B0F6-A746-BC61-A5E12083E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950" y="361949"/>
            <a:ext cx="9144000" cy="1033463"/>
          </a:xfrm>
        </p:spPr>
        <p:txBody>
          <a:bodyPr/>
          <a:lstStyle/>
          <a:p>
            <a:r>
              <a:rPr lang="en-US" b="1" dirty="0"/>
              <a:t>Us!</a:t>
            </a:r>
          </a:p>
        </p:txBody>
      </p:sp>
    </p:spTree>
    <p:extLst>
      <p:ext uri="{BB962C8B-B14F-4D97-AF65-F5344CB8AC3E}">
        <p14:creationId xmlns:p14="http://schemas.microsoft.com/office/powerpoint/2010/main" val="1127543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ECA4-B0F6-A746-BC61-A5E12083E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950" y="361949"/>
            <a:ext cx="9144000" cy="1033463"/>
          </a:xfrm>
        </p:spPr>
        <p:txBody>
          <a:bodyPr/>
          <a:lstStyle/>
          <a:p>
            <a:r>
              <a:rPr lang="en-US" b="1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505463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ECA4-B0F6-A746-BC61-A5E12083E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950" y="361949"/>
            <a:ext cx="9144000" cy="4953001"/>
          </a:xfrm>
        </p:spPr>
        <p:txBody>
          <a:bodyPr>
            <a:normAutofit/>
          </a:bodyPr>
          <a:lstStyle/>
          <a:p>
            <a:r>
              <a:rPr lang="en-US" b="1" dirty="0"/>
              <a:t>What problem?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We didn’t understand the classwork. We solved that problem. </a:t>
            </a:r>
          </a:p>
        </p:txBody>
      </p:sp>
    </p:spTree>
    <p:extLst>
      <p:ext uri="{BB962C8B-B14F-4D97-AF65-F5344CB8AC3E}">
        <p14:creationId xmlns:p14="http://schemas.microsoft.com/office/powerpoint/2010/main" val="3023878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ECA4-B0F6-A746-BC61-A5E12083E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950" y="361949"/>
            <a:ext cx="9144000" cy="1033463"/>
          </a:xfrm>
        </p:spPr>
        <p:txBody>
          <a:bodyPr/>
          <a:lstStyle/>
          <a:p>
            <a:r>
              <a:rPr lang="en-US" b="1" dirty="0"/>
              <a:t>Wireframes</a:t>
            </a:r>
          </a:p>
        </p:txBody>
      </p:sp>
    </p:spTree>
    <p:extLst>
      <p:ext uri="{BB962C8B-B14F-4D97-AF65-F5344CB8AC3E}">
        <p14:creationId xmlns:p14="http://schemas.microsoft.com/office/powerpoint/2010/main" val="1626607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ECA4-B0F6-A746-BC61-A5E12083E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950" y="361949"/>
            <a:ext cx="9144000" cy="1033463"/>
          </a:xfrm>
        </p:spPr>
        <p:txBody>
          <a:bodyPr/>
          <a:lstStyle/>
          <a:p>
            <a:r>
              <a:rPr lang="en-US" b="1" dirty="0"/>
              <a:t>Screenshots of live site</a:t>
            </a:r>
          </a:p>
        </p:txBody>
      </p:sp>
    </p:spTree>
    <p:extLst>
      <p:ext uri="{BB962C8B-B14F-4D97-AF65-F5344CB8AC3E}">
        <p14:creationId xmlns:p14="http://schemas.microsoft.com/office/powerpoint/2010/main" val="3998303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ECA4-B0F6-A746-BC61-A5E12083E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950" y="361949"/>
            <a:ext cx="9144000" cy="1033463"/>
          </a:xfrm>
        </p:spPr>
        <p:txBody>
          <a:bodyPr/>
          <a:lstStyle/>
          <a:p>
            <a:r>
              <a:rPr lang="en-US" b="1" dirty="0"/>
              <a:t>MVC</a:t>
            </a:r>
          </a:p>
        </p:txBody>
      </p:sp>
    </p:spTree>
    <p:extLst>
      <p:ext uri="{BB962C8B-B14F-4D97-AF65-F5344CB8AC3E}">
        <p14:creationId xmlns:p14="http://schemas.microsoft.com/office/powerpoint/2010/main" val="2368076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ECA4-B0F6-A746-BC61-A5E12083E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4950" y="361949"/>
            <a:ext cx="9144000" cy="1033463"/>
          </a:xfrm>
        </p:spPr>
        <p:txBody>
          <a:bodyPr/>
          <a:lstStyle/>
          <a:p>
            <a:r>
              <a:rPr lang="en-US" b="1" dirty="0"/>
              <a:t>Tests/test log</a:t>
            </a:r>
          </a:p>
        </p:txBody>
      </p:sp>
    </p:spTree>
    <p:extLst>
      <p:ext uri="{BB962C8B-B14F-4D97-AF65-F5344CB8AC3E}">
        <p14:creationId xmlns:p14="http://schemas.microsoft.com/office/powerpoint/2010/main" val="3339095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38</Words>
  <Application>Microsoft Macintosh PowerPoint</Application>
  <PresentationFormat>Widescreen</PresentationFormat>
  <Paragraphs>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IT’S A BLOG!</vt:lpstr>
      <vt:lpstr>What is it?</vt:lpstr>
      <vt:lpstr>Us!</vt:lpstr>
      <vt:lpstr>Why?</vt:lpstr>
      <vt:lpstr>What problem?  We didn’t understand the classwork. We solved that problem. </vt:lpstr>
      <vt:lpstr>Wireframes</vt:lpstr>
      <vt:lpstr>Screenshots of live site</vt:lpstr>
      <vt:lpstr>MVC</vt:lpstr>
      <vt:lpstr>Tests/test log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IT’S A BLOG!</dc:title>
  <dc:creator>Microsoft Office User</dc:creator>
  <cp:lastModifiedBy>Microsoft Office User</cp:lastModifiedBy>
  <cp:revision>2</cp:revision>
  <dcterms:created xsi:type="dcterms:W3CDTF">2020-10-20T03:51:16Z</dcterms:created>
  <dcterms:modified xsi:type="dcterms:W3CDTF">2020-10-20T04:09:13Z</dcterms:modified>
</cp:coreProperties>
</file>

<file path=docProps/thumbnail.jpeg>
</file>